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18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del </a:t>
            </a:r>
            <a:r>
              <a:rPr lang="en-US" dirty="0" smtClean="0">
                <a:solidFill>
                  <a:srgbClr val="0070C0"/>
                </a:solidFill>
              </a:rPr>
              <a:t>2016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752600"/>
            <a:ext cx="89916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60a: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 LA MISMA LUNA?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60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sz="2800" dirty="0" smtClean="0"/>
              <a:t>Complete p.1 ( # 3, 5, 6, 7, 8), p2 (#1, 2), p.3 (1-4), p.4 (1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paragraph up to the word </a:t>
            </a:r>
            <a:r>
              <a:rPr lang="en-US" sz="2800" dirty="0" smtClean="0"/>
              <a:t>before </a:t>
            </a:r>
            <a:r>
              <a:rPr lang="en-US" sz="2800" i="1" dirty="0" smtClean="0"/>
              <a:t>“however”)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7719</TotalTime>
  <Words>79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18 de marzo del 2016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48</cp:revision>
  <cp:lastPrinted>2015-05-20T16:26:09Z</cp:lastPrinted>
  <dcterms:created xsi:type="dcterms:W3CDTF">2014-05-12T21:03:23Z</dcterms:created>
  <dcterms:modified xsi:type="dcterms:W3CDTF">2016-03-18T19:32:47Z</dcterms:modified>
</cp:coreProperties>
</file>